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801350" cy="14401800"/>
  <p:notesSz cx="10020300" cy="14449425"/>
  <p:defaultTextStyle>
    <a:defPPr>
      <a:defRPr lang="zh-CN"/>
    </a:defPPr>
    <a:lvl1pPr marL="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2009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4018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6027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8036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60045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2054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4063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6072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536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98" y="588"/>
      </p:cViewPr>
      <p:guideLst>
        <p:guide orient="horz" pos="4536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10101" y="4473893"/>
            <a:ext cx="9181148" cy="308705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203" y="8161020"/>
            <a:ext cx="7560945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4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0979" y="576741"/>
            <a:ext cx="2430304" cy="1228820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40067" y="576741"/>
            <a:ext cx="7110889" cy="1228820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3232" y="9254491"/>
            <a:ext cx="9181148" cy="2860358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53232" y="6104098"/>
            <a:ext cx="9181148" cy="3150393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803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004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205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406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607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40068" y="3360421"/>
            <a:ext cx="4770596" cy="950452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90686" y="3360421"/>
            <a:ext cx="4770596" cy="950452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3223737"/>
            <a:ext cx="4772472" cy="13435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0068" y="4567237"/>
            <a:ext cx="4772472" cy="829770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86936" y="3223737"/>
            <a:ext cx="4774347" cy="13435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86936" y="4567237"/>
            <a:ext cx="4774347" cy="829770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0068" y="573405"/>
            <a:ext cx="3553570" cy="2440305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23028" y="573406"/>
            <a:ext cx="6038255" cy="12291537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40068" y="3013711"/>
            <a:ext cx="3553570" cy="9851232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7140" y="10081260"/>
            <a:ext cx="6480810" cy="11901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117140" y="1286828"/>
            <a:ext cx="6480810" cy="8641080"/>
          </a:xfrm>
        </p:spPr>
        <p:txBody>
          <a:bodyPr/>
          <a:lstStyle>
            <a:lvl1pPr marL="0" indent="0">
              <a:buNone/>
              <a:defRPr sz="5000"/>
            </a:lvl1pPr>
            <a:lvl2pPr marL="720090" indent="0">
              <a:buNone/>
              <a:defRPr sz="4400"/>
            </a:lvl2pPr>
            <a:lvl3pPr marL="1440180" indent="0">
              <a:buNone/>
              <a:defRPr sz="3800"/>
            </a:lvl3pPr>
            <a:lvl4pPr marL="2160270" indent="0">
              <a:buNone/>
              <a:defRPr sz="3200"/>
            </a:lvl4pPr>
            <a:lvl5pPr marL="2880360" indent="0">
              <a:buNone/>
              <a:defRPr sz="3200"/>
            </a:lvl5pPr>
            <a:lvl6pPr marL="3600450" indent="0">
              <a:buNone/>
              <a:defRPr sz="3200"/>
            </a:lvl6pPr>
            <a:lvl7pPr marL="4320540" indent="0">
              <a:buNone/>
              <a:defRPr sz="3200"/>
            </a:lvl7pPr>
            <a:lvl8pPr marL="5040630" indent="0">
              <a:buNone/>
              <a:defRPr sz="3200"/>
            </a:lvl8pPr>
            <a:lvl9pPr marL="5760720" indent="0">
              <a:buNone/>
              <a:defRPr sz="3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17140" y="11271410"/>
            <a:ext cx="6480810" cy="1690210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5" cy="2400300"/>
          </a:xfrm>
          <a:prstGeom prst="rect">
            <a:avLst/>
          </a:prstGeom>
        </p:spPr>
        <p:txBody>
          <a:bodyPr vert="horz" lIns="144018" tIns="72009" rIns="144018" bIns="7200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3360421"/>
            <a:ext cx="9721215" cy="9504522"/>
          </a:xfrm>
          <a:prstGeom prst="rect">
            <a:avLst/>
          </a:prstGeom>
        </p:spPr>
        <p:txBody>
          <a:bodyPr vert="horz" lIns="144018" tIns="72009" rIns="144018" bIns="7200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40068" y="13348336"/>
            <a:ext cx="2520315" cy="766763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90461" y="13348336"/>
            <a:ext cx="3420428" cy="766763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40968" y="13348336"/>
            <a:ext cx="2520315" cy="766763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40180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68" indent="-540068" algn="l" defTabSz="1440180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70146" indent="-450056" algn="l" defTabSz="1440180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40405" indent="-360045" algn="l" defTabSz="144018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6049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68058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2076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45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4063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6072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41" y="432148"/>
            <a:ext cx="10840691" cy="1396965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9550"/>
            <a:ext cx="10801350" cy="19695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025" y="2376364"/>
            <a:ext cx="10369226" cy="1127619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sz="5800" b="1" dirty="0" smtClean="0">
                <a:latin typeface="隶书" panose="02010509060101010101" pitchFamily="49" charset="-122"/>
                <a:ea typeface="隶书" panose="02010509060101010101" pitchFamily="49" charset="-122"/>
                <a:cs typeface="Times New Roman" pitchFamily="18" charset="0"/>
                <a:sym typeface="幼圆" panose="02010509060101010101" pitchFamily="49" charset="-122"/>
              </a:rPr>
              <a:t>学   术   报   告</a:t>
            </a:r>
            <a:endParaRPr lang="en-US" altLang="zh-CN" sz="5800" b="1" dirty="0">
              <a:latin typeface="隶书" panose="02010509060101010101" pitchFamily="49" charset="-122"/>
              <a:ea typeface="隶书" panose="020105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题目</a:t>
            </a: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报  告  人：</a:t>
            </a: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时间</a:t>
            </a: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地点</a:t>
            </a: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报告人简介</a:t>
            </a: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       </a:t>
            </a:r>
            <a:r>
              <a:rPr lang="zh-CN" altLang="en-US" sz="2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主办</a:t>
            </a:r>
            <a:r>
              <a:rPr lang="zh-CN" altLang="en-US" sz="2800" b="1" dirty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单位</a:t>
            </a:r>
            <a:r>
              <a:rPr lang="zh-CN" altLang="en-US" sz="2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2800" b="1" dirty="0" smtClean="0"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2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联系人：</a:t>
            </a:r>
            <a:endParaRPr lang="en-US" altLang="zh-CN" sz="2800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2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联系电话：</a:t>
            </a:r>
            <a:endParaRPr lang="zh-CN" altLang="en-US" sz="28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pic>
        <p:nvPicPr>
          <p:cNvPr id="43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6"/>
          <a:stretch/>
        </p:blipFill>
        <p:spPr>
          <a:xfrm>
            <a:off x="479044" y="169323"/>
            <a:ext cx="7153879" cy="1558969"/>
          </a:xfrm>
          <a:prstGeom prst="rect">
            <a:avLst/>
          </a:prstGeom>
        </p:spPr>
      </p:pic>
      <p:pic>
        <p:nvPicPr>
          <p:cNvPr id="10" name="内容占位符 3">
            <a:extLst>
              <a:ext uri="{FF2B5EF4-FFF2-40B4-BE49-F238E27FC236}">
                <a16:creationId xmlns="" xmlns:a16="http://schemas.microsoft.com/office/drawing/2014/main" id="{85561067-D670-4081-ADDD-2CAC5EF189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995" y="353078"/>
            <a:ext cx="1923741" cy="115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5796" y="101673"/>
            <a:ext cx="10801350" cy="1618603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ffectLst/>
            </a:endParaRPr>
          </a:p>
        </p:txBody>
      </p:sp>
      <p:pic>
        <p:nvPicPr>
          <p:cNvPr id="42" name="图片 14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8" y="136975"/>
            <a:ext cx="1584000" cy="15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1512243" y="928899"/>
            <a:ext cx="9330824" cy="417422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altLang="zh-CN" sz="1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Key Laboratory of  Marine Environment and Ecology, Ministry of Education</a:t>
            </a:r>
            <a:endParaRPr lang="en-US" altLang="zh-CN" sz="16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6420" y="182467"/>
            <a:ext cx="7704930" cy="65684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幼圆" panose="02010509060101010101" pitchFamily="49" charset="-122"/>
              </a:rPr>
              <a:t>海洋环境与生态教育部重点实验室</a:t>
            </a:r>
            <a:endParaRPr lang="en-US" altLang="zh-CN" b="1" cap="all" dirty="0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幼圆" panose="02010509060101010101" pitchFamily="49" charset="-122"/>
            </a:endParaRPr>
          </a:p>
        </p:txBody>
      </p:sp>
      <p:pic>
        <p:nvPicPr>
          <p:cNvPr id="1026" name="Picture 2" descr="C:\Users\Administrator\Desktop\杂记\中国海洋大学校门照片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4244"/>
          <a:stretch/>
        </p:blipFill>
        <p:spPr bwMode="auto">
          <a:xfrm>
            <a:off x="0" y="7719814"/>
            <a:ext cx="10843067" cy="414674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1000"/>
              </a:srgbClr>
            </a:outerShdw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-27087" y="7719814"/>
            <a:ext cx="10870154" cy="6739036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098" y="2802171"/>
            <a:ext cx="10369226" cy="112761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题目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报 告 人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时间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报告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地点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报告人简介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主办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单位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  <a:sym typeface="幼圆" panose="02010509060101010101" pitchFamily="49" charset="-122"/>
              </a:rPr>
              <a:t>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  <a:sym typeface="幼圆" panose="020105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联系人：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联系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电话：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343867" y="1696485"/>
            <a:ext cx="4397358" cy="1361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sz="6000" dirty="0" smtClean="0">
                <a:latin typeface="华文行楷" panose="02010800040101010101" pitchFamily="2" charset="-122"/>
                <a:ea typeface="华文行楷" panose="02010800040101010101" pitchFamily="2" charset="-122"/>
                <a:cs typeface="Times New Roman" pitchFamily="18" charset="0"/>
                <a:sym typeface="幼圆" panose="02010509060101010101" pitchFamily="49" charset="-122"/>
              </a:rPr>
              <a:t>学  术  报  告</a:t>
            </a:r>
            <a:endParaRPr lang="en-US" altLang="zh-CN" sz="6000" dirty="0">
              <a:latin typeface="华文行楷" panose="02010800040101010101" pitchFamily="2" charset="-122"/>
              <a:ea typeface="华文行楷" panose="02010800040101010101" pitchFamily="2" charset="-122"/>
              <a:cs typeface="Times New Roman" pitchFamily="18" charset="0"/>
              <a:sym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88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74</Words>
  <Application>Microsoft Office PowerPoint</Application>
  <PresentationFormat>自定义</PresentationFormat>
  <Paragraphs>29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32</cp:revision>
  <cp:lastPrinted>2018-09-14T04:58:19Z</cp:lastPrinted>
  <dcterms:created xsi:type="dcterms:W3CDTF">2018-09-13T08:11:52Z</dcterms:created>
  <dcterms:modified xsi:type="dcterms:W3CDTF">2019-02-22T07:22:46Z</dcterms:modified>
</cp:coreProperties>
</file>